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84" r:id="rId2"/>
    <p:sldId id="385" r:id="rId3"/>
    <p:sldId id="386" r:id="rId4"/>
    <p:sldId id="387" r:id="rId5"/>
    <p:sldId id="388" r:id="rId6"/>
    <p:sldId id="390" r:id="rId7"/>
    <p:sldId id="391" r:id="rId8"/>
    <p:sldId id="393" r:id="rId9"/>
    <p:sldId id="394" r:id="rId10"/>
    <p:sldId id="395" r:id="rId11"/>
    <p:sldId id="389" r:id="rId12"/>
    <p:sldId id="397" r:id="rId13"/>
    <p:sldId id="398" r:id="rId14"/>
    <p:sldId id="396" r:id="rId15"/>
    <p:sldId id="399" r:id="rId16"/>
    <p:sldId id="40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66" autoAdjust="0"/>
  </p:normalViewPr>
  <p:slideViewPr>
    <p:cSldViewPr>
      <p:cViewPr>
        <p:scale>
          <a:sx n="100" d="100"/>
          <a:sy n="100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4F026-D1AF-4BF1-B61F-20A0A4785DC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11F6C-A999-45A4-8EC4-10966B938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8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61967" y="692696"/>
            <a:ext cx="35283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Свирский</a:t>
            </a:r>
          </a:p>
          <a:p>
            <a:pPr algn="ctr"/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Рыжик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Юбилей-125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(1901) </a:t>
            </a:r>
          </a:p>
        </p:txBody>
      </p:sp>
      <p:sp>
        <p:nvSpPr>
          <p:cNvPr id="4" name="AutoShape 4" descr="Автор: Свирский Алексей Иванович | новинки 2025 | книжный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Свирский Алексей купить на OZON по низкой це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7200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978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1124744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Околдованный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искусством, очарованный рассказами о далёких больших городах, Рыжик решает увидеть мир собственными глазами и вместе с новым другом покидает родные места. </a:t>
            </a:r>
          </a:p>
        </p:txBody>
      </p:sp>
      <p:pic>
        <p:nvPicPr>
          <p:cNvPr id="5" name="Picture 2" descr="Свирский А.И. “Рыжик” Читательский дневник, краткое содерж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04"/>
            <a:ext cx="4499992" cy="6807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5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7642" y="4149080"/>
            <a:ext cx="4526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пришлось испытать главному герою повести: в пути мальчик и Полфунта потерялись, потом Рыжик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прибился к нищим, просил подаяния, нашёл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друзей…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:\Users\User\Desktop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172" y="620688"/>
            <a:ext cx="5272015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User\Desktop\Без названи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3" r="24496" b="29829"/>
          <a:stretch/>
        </p:blipFill>
        <p:spPr bwMode="auto">
          <a:xfrm>
            <a:off x="5868144" y="4005064"/>
            <a:ext cx="2753878" cy="2318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324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926661"/>
            <a:ext cx="3995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Затем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Рыжик попал в дурную кампанию, промышляющую грабежами. Его чуть не арестовали.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Убегая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стражей закона, вновь встретился с Полфунтом. Старый друг отвёз его домой в деревню.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Но вскоре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вновь убежал и принялся странствовать по многочисленным российским городам.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Книга Свирский Рыжик купить на OZON по низкой цен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2" t="12387" r="14088" b="23813"/>
          <a:stretch/>
        </p:blipFill>
        <p:spPr bwMode="auto">
          <a:xfrm>
            <a:off x="467544" y="611560"/>
            <a:ext cx="3647032" cy="4653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136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1412776"/>
            <a:ext cx="360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Главная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мысль повести «Рыжик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Человеку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нужно трудиться и жить осмысленной жизнью, приносить пользу людям.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Пустое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бесцельное бродяжничество губит даже незаурядного человека, и, чтобы не пропасть, нужно вовремя задуматься о своей судьбе.</a:t>
            </a:r>
          </a:p>
        </p:txBody>
      </p:sp>
      <p:pic>
        <p:nvPicPr>
          <p:cNvPr id="4" name="Picture 2" descr="Книга Свирский Рыжик купить на OZON по низкой це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4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841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" y="-26740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2204864"/>
            <a:ext cx="3816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 году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мотивам произведения Алексея Свирского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снят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 «Рыжик». </a:t>
            </a:r>
          </a:p>
        </p:txBody>
      </p:sp>
      <p:sp>
        <p:nvSpPr>
          <p:cNvPr id="3" name="AutoShape 4" descr="ЛитКульт — Краткое содержание повести «Рыжик» Алексея Свир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Свирский &quot;Рыжик&quot;: краткое содержание, главная мысль, кто главные герои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Алексей Свирский. «Рыжик» - Радио ВЕР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9" name="Picture 11" descr="C:\Users\User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986" y="4581128"/>
            <a:ext cx="3694564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1" name="Picture 13" descr="Рыжик (196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956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470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96" y="9768"/>
            <a:ext cx="9196214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Свирский - Рыжик: краткое содержание, пересказ для читательского дневника -  РуСтих Крат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54" y="3467395"/>
            <a:ext cx="5176514" cy="3134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628" y="116632"/>
            <a:ext cx="76497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презентации использовались материалы из: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Сети Интернет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Свирский, Алексей Иванович. 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Рыжик : повесть / А. И. Свирский ; художник С. А. Трофимов. - Москва : Советская Россия,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1990;</a:t>
            </a:r>
          </a:p>
          <a:p>
            <a:pPr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Свирский, Алексей Иванович.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Рыжик : повесть / А. Н. Свирский. - Тула : Приокское книжное изд-во, 1987.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4221088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12+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54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Свирский Рыжик купить на OZON по низкой цен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1" t="3860" r="11108" b="5456"/>
          <a:stretch/>
        </p:blipFill>
        <p:spPr bwMode="auto">
          <a:xfrm>
            <a:off x="3293318" y="2852936"/>
            <a:ext cx="2592288" cy="3876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462" y="-267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 подготовлена сотрудниками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обслуживания детей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26876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Дорогие читатели!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Благодарим за внимание!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 новых встреч!</a:t>
            </a:r>
          </a:p>
        </p:txBody>
      </p:sp>
    </p:spTree>
    <p:extLst>
      <p:ext uri="{BB962C8B-B14F-4D97-AF65-F5344CB8AC3E}">
        <p14:creationId xmlns:p14="http://schemas.microsoft.com/office/powerpoint/2010/main" val="404118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ексей Свирск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25"/>
            <a:ext cx="5132345" cy="6848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Рыжик (слушать аудиокнигу бесплатно) - автор Алексей Свирски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1747633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116632"/>
            <a:ext cx="3024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Рыжик» рассказывает читателям 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скитаниях маленького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беспризорника.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Это произведение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праву считается главной творческой удачей Алексея Свирского.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 пор прошло много лет, но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сих пор любят дети и взрослые.</a:t>
            </a:r>
          </a:p>
        </p:txBody>
      </p:sp>
    </p:spTree>
    <p:extLst>
      <p:ext uri="{BB962C8B-B14F-4D97-AF65-F5344CB8AC3E}">
        <p14:creationId xmlns:p14="http://schemas.microsoft.com/office/powerpoint/2010/main" val="158480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332656"/>
            <a:ext cx="4104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повести «Рыжик»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Алексея Ивановича Свирского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появилось в 1901 году в журнале «Всходы». 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Повесть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опубликована частями, 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вышла отдельной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книгой.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Дореволюционный журнал &quot;Всходы&quot; в Музее книг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24944"/>
            <a:ext cx="2370140" cy="3256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100257761.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9" t="16438" r="26788" b="15987"/>
          <a:stretch/>
        </p:blipFill>
        <p:spPr bwMode="auto">
          <a:xfrm>
            <a:off x="-33139" y="0"/>
            <a:ext cx="4677147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84199" y="6273581"/>
            <a:ext cx="3147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журнал «Всходы» 1900 г.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20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1213008"/>
            <a:ext cx="3563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А.И.Свирский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бедной семье. В двенадцать лет он остался круглым сиротой и долго бродяжничал, скитался по всей России, побывал в Персии и Турции, перебивался случайными заработками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Он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 знал нищую, бесправную жизнь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беспризорных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</p:txBody>
      </p:sp>
      <p:pic>
        <p:nvPicPr>
          <p:cNvPr id="4102" name="Picture 6" descr="Автор:Алексей Иванович Свирский — Викит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47" y="908720"/>
            <a:ext cx="3363029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566124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Беспризорник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 несовершеннолетний ребёнок, который не имеет родителей или потерял с ними связь, а также не имеет постоянного места жительства и контроля со стороны взрослых или власти. </a:t>
            </a:r>
          </a:p>
        </p:txBody>
      </p:sp>
    </p:spTree>
    <p:extLst>
      <p:ext uri="{BB962C8B-B14F-4D97-AF65-F5344CB8AC3E}">
        <p14:creationId xmlns:p14="http://schemas.microsoft.com/office/powerpoint/2010/main" val="356808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0120" y="5013176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 не учился в школе, но обладал талантом и наблюдательностью, и эти качества позволили ему изменить свою жизнь.</a:t>
            </a:r>
          </a:p>
        </p:txBody>
      </p:sp>
      <p:pic>
        <p:nvPicPr>
          <p:cNvPr id="5124" name="Picture 4" descr="Алексей Свирский — биография, интересные факты, фото писател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7" b="46102"/>
          <a:stretch/>
        </p:blipFill>
        <p:spPr bwMode="auto">
          <a:xfrm>
            <a:off x="1760673" y="404664"/>
            <a:ext cx="5647806" cy="4389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23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2276872"/>
            <a:ext cx="3528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герой повести «Рыжик» - Санька.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Он – сирота.    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2" name="Picture 8" descr="Рыжик | Свирский Алексей Иванович купить на OZON по низкой цене (840475457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" t="2013"/>
          <a:stretch/>
        </p:blipFill>
        <p:spPr bwMode="auto">
          <a:xfrm>
            <a:off x="31254" y="41503"/>
            <a:ext cx="4720335" cy="6791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078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1152907"/>
            <a:ext cx="40324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в деревню Голодаевку пришла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нищенка. Она умерла, а возле неё остался лежать младенец.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Местные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Тарас и Аксинья приютили сироту.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Малыша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назвали Сашей, а за рыжие локоны дали прозвище Рыжик.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Семья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бедствовала, но дети, приёмыш и две родные дочери, не знали недостатка в любви.</a:t>
            </a:r>
          </a:p>
        </p:txBody>
      </p:sp>
      <p:pic>
        <p:nvPicPr>
          <p:cNvPr id="4" name="Picture 4" descr="Рыжик | Свирский Алексей Иванович купить на OZON по низкой цене (1092045465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2" t="21354" r="19926" b="31287"/>
          <a:stretch/>
        </p:blipFill>
        <p:spPr bwMode="auto">
          <a:xfrm>
            <a:off x="520798" y="980728"/>
            <a:ext cx="3594044" cy="3634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337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1556792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Рыжик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добрый и честный мальчик, однако он доставляет окружающим немало хлопот своими шалостями и проказами.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Однажды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узнал, что не родной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Книга Рыжик — Алексей Свирски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/>
          <a:stretch/>
        </p:blipFill>
        <p:spPr bwMode="auto">
          <a:xfrm>
            <a:off x="0" y="0"/>
            <a:ext cx="442798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340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"/>
            <a:ext cx="9144000" cy="68482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1340768"/>
            <a:ext cx="3582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Санька встречает бродячего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фокусника, у которого есть смешное прозвище - Полфунта.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Алексей Свирский — биография, книги, отзывы, цита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77520"/>
            <a:ext cx="1816596" cy="2597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вирский Алексей Иванови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984" cy="6775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2592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448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DetiNew</dc:creator>
  <cp:lastModifiedBy>User</cp:lastModifiedBy>
  <cp:revision>214</cp:revision>
  <dcterms:created xsi:type="dcterms:W3CDTF">2022-09-28T09:35:40Z</dcterms:created>
  <dcterms:modified xsi:type="dcterms:W3CDTF">2026-07-09T09:58:04Z</dcterms:modified>
</cp:coreProperties>
</file>