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65" r:id="rId2"/>
    <p:sldId id="267" r:id="rId3"/>
    <p:sldId id="272" r:id="rId4"/>
    <p:sldId id="260" r:id="rId5"/>
    <p:sldId id="269" r:id="rId6"/>
    <p:sldId id="268" r:id="rId7"/>
    <p:sldId id="273" r:id="rId8"/>
    <p:sldId id="274" r:id="rId9"/>
    <p:sldId id="275" r:id="rId10"/>
    <p:sldId id="259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7C915-7E76-4CD2-870F-184EE162761D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E71B-28B1-44B3-A00A-17CC4797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7E71B-28B1-44B3-A00A-17CC47974B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479C0-889E-4243-B5B4-BA80B182207B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8476E-E13C-4B8A-A9E9-E32F3D782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isatel.ru/kirillov-rjabenky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3071817"/>
            <a:ext cx="4429156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7030A0"/>
                </a:solidFill>
                <a:latin typeface="Book Antiqua" pitchFamily="18" charset="0"/>
              </a:rPr>
              <a:t>      </a:t>
            </a:r>
            <a:endParaRPr lang="ru-RU" sz="1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Picture 3" descr="C:\Users\CGB\Desktop\1689365956_kartin-papik-pro-p-kartinki-dlya-fona-prezentatsii-po-okruzha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72"/>
            <a:ext cx="9144000" cy="443928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4" descr="C:\Users\CGB\Desktop\Рябеньий\Глоток журавлиного.jpg"/>
          <p:cNvPicPr>
            <a:picLocks noChangeAspect="1" noChangeArrowheads="1"/>
          </p:cNvPicPr>
          <p:nvPr/>
        </p:nvPicPr>
        <p:blipFill>
          <a:blip r:embed="rId4" cstate="print"/>
          <a:srcRect l="4297" t="14598" b="22145"/>
          <a:stretch>
            <a:fillRect/>
          </a:stretch>
        </p:blipFill>
        <p:spPr bwMode="auto">
          <a:xfrm>
            <a:off x="428596" y="928676"/>
            <a:ext cx="3451688" cy="33575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Прямоугольник 8"/>
          <p:cNvSpPr/>
          <p:nvPr/>
        </p:nvSpPr>
        <p:spPr>
          <a:xfrm>
            <a:off x="3929058" y="571486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«Стихи живут - и я живу на свете…»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235743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Виртуальная книжная выставка</a:t>
            </a:r>
            <a:endParaRPr lang="ru-RU" b="1" i="1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3143253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/ к 80-летию со дня рождения тверского поэта Константина Валентиновича Рябенького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>(1945-2011) /</a:t>
            </a:r>
            <a:endParaRPr lang="ru-RU" b="1" i="1" dirty="0">
              <a:solidFill>
                <a:srgbClr val="002060"/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GB\Desktop\1689365956_kartin-papik-pro-p-kartinki-dlya-fona-prezentatsii-po-okruzha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071552"/>
            <a:ext cx="3429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Источники: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0" y="4714890"/>
            <a:ext cx="1458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Тверь, 2025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2910" y="1392459"/>
            <a:ext cx="764386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447675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47675" algn="l"/>
              </a:tabLst>
            </a:pPr>
            <a:r>
              <a:rPr lang="ru-RU" sz="1400" b="1" i="1" dirty="0" smtClean="0">
                <a:solidFill>
                  <a:srgbClr val="002060"/>
                </a:solidFill>
              </a:rPr>
              <a:t>ВИКА: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Вышневолоцкий</a:t>
            </a:r>
            <a:r>
              <a:rPr lang="ru-RU" sz="1400" b="1" i="1" dirty="0" smtClean="0">
                <a:solidFill>
                  <a:srgbClr val="002060"/>
                </a:solidFill>
              </a:rPr>
              <a:t> историко-краеведческий альманах. - Вышний Волочек :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Вышневолоцкая</a:t>
            </a:r>
            <a:r>
              <a:rPr lang="ru-RU" sz="1400" b="1" i="1" dirty="0" smtClean="0">
                <a:solidFill>
                  <a:srgbClr val="002060"/>
                </a:solidFill>
              </a:rPr>
              <a:t> типография, 1997 - . -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Загл</a:t>
            </a:r>
            <a:r>
              <a:rPr lang="ru-RU" sz="1400" b="1" i="1" dirty="0" smtClean="0">
                <a:solidFill>
                  <a:srgbClr val="002060"/>
                </a:solidFill>
              </a:rPr>
              <a:t>. обл. :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Вышневолоцкая</a:t>
            </a:r>
            <a:r>
              <a:rPr lang="ru-RU" sz="1400" b="1" i="1" dirty="0" smtClean="0">
                <a:solidFill>
                  <a:srgbClr val="002060"/>
                </a:solidFill>
              </a:rPr>
              <a:t> водная система.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smtClean="0">
                <a:solidFill>
                  <a:srgbClr val="002060"/>
                </a:solidFill>
              </a:rPr>
              <a:t>           № 12 : Константин Рябенький (8.09.1945 - 14.04.2011) : воспоминания. - Вышний Волочек : Ванчакова линия, 2012. - 175 с.</a:t>
            </a:r>
          </a:p>
          <a:p>
            <a:pPr marL="0" lvl="1" indent="447675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47675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Кириллов, Валерий. Что сказал наш «сермяжный мужик» / В. Кириллов // Российский писатель : </a:t>
            </a:r>
            <a:r>
              <a:rPr lang="en-US" sz="1400" b="1" i="1" dirty="0" smtClean="0">
                <a:solidFill>
                  <a:srgbClr val="002060"/>
                </a:solidFill>
                <a:cs typeface="Arial" pitchFamily="34" charset="0"/>
              </a:rPr>
              <a:t>[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сайт</a:t>
            </a:r>
            <a:r>
              <a:rPr lang="en-US" sz="1400" b="1" i="1" dirty="0" smtClean="0">
                <a:solidFill>
                  <a:srgbClr val="002060"/>
                </a:solidFill>
                <a:cs typeface="Arial" pitchFamily="34" charset="0"/>
              </a:rPr>
              <a:t>]. – URL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sz="1400" b="1" i="1" dirty="0" smtClean="0">
                <a:solidFill>
                  <a:srgbClr val="002060"/>
                </a:solidFill>
                <a:cs typeface="Arial" pitchFamily="34" charset="0"/>
                <a:hlinkClick r:id="rId3"/>
              </a:rPr>
              <a:t>https://www.rospisatel.ru/kirillov-rjabenky.htm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 (дата обращения: 27.08.2025).</a:t>
            </a:r>
          </a:p>
          <a:p>
            <a:pPr marL="0" lvl="1" indent="447675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476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Редькин, Валерий Александрович. Тверская поэзия на рубеже XX-XXI веков : учебное пособие / В. А. Редькин ; научный редактор С. Ю. Николаева ; Тверской государственный университет. - Тверь :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ТвГУ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, 2010. - 187, [1] с.</a:t>
            </a:r>
          </a:p>
          <a:p>
            <a:pPr marL="0" lvl="1" indent="447675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</a:pPr>
            <a:r>
              <a:rPr lang="ru-RU" sz="1400" b="1" i="1" dirty="0" smtClean="0">
                <a:solidFill>
                  <a:srgbClr val="002060"/>
                </a:solidFill>
                <a:cs typeface="Times New Roman" pitchFamily="18" charset="0"/>
              </a:rPr>
              <a:t>Использованный иллюстративный материал заимствован из общедоступных ресурсов интернета, не содержащих каких-либо ограничений для их заимствования и используется в познавательных целях.</a:t>
            </a:r>
          </a:p>
          <a:p>
            <a:pPr marL="0" lvl="1" indent="447675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4476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4824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</a:rPr>
              <a:t>Подготовили сотрудники Информационно-библиографического отдела Центральной городской библиотеки им. А.И. Герцена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72198" y="357172"/>
            <a:ext cx="307180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Я буду жить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И не нужна мне слава,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лишь черный хлеб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речушка и трава.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Пока я нужен – я имею право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смеяться, петь и находить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слова, которые в беде,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любви помогут…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B0F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Я буду жить.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О людях петь, о лете,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росах и о солнышке в бору.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Стихи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 живут – и я живу на свете, стихи умрут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                                      и я умру.</a:t>
            </a:r>
            <a:endParaRPr kumimoji="0" lang="ru-RU" sz="1600" b="1" i="1" u="none" strike="noStrike" cap="none" normalizeH="0" dirty="0" smtClean="0">
              <a:ln>
                <a:noFill/>
              </a:ln>
              <a:solidFill>
                <a:srgbClr val="00B0F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Константин Рябенький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1486"/>
            <a:ext cx="5643602" cy="218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smtClean="0"/>
              <a:t>     </a:t>
            </a:r>
            <a:r>
              <a:rPr lang="ru-RU" sz="1400" b="1" i="1" dirty="0" smtClean="0">
                <a:solidFill>
                  <a:srgbClr val="002060"/>
                </a:solidFill>
              </a:rPr>
              <a:t>Известный русский поэт, автор 14 поэтических сборников Константин Валентинович Рябенький родился 8 сентября 1945 г. в городе Вышний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Волочёк</a:t>
            </a:r>
            <a:r>
              <a:rPr lang="ru-RU" sz="1400" b="1" i="1" dirty="0" smtClean="0">
                <a:solidFill>
                  <a:srgbClr val="002060"/>
                </a:solidFill>
              </a:rPr>
              <a:t> в семье офицера-фронтовика. Детство прошло в деревне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Обрадово</a:t>
            </a:r>
            <a:r>
              <a:rPr lang="ru-RU" sz="1400" b="1" i="1" dirty="0" smtClean="0">
                <a:solidFill>
                  <a:srgbClr val="002060"/>
                </a:solidFill>
              </a:rPr>
              <a:t>, где родилась мать поэта Ольга Ивановна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Лашина</a:t>
            </a:r>
            <a:r>
              <a:rPr lang="ru-RU" sz="1400" b="1" i="1" dirty="0" smtClean="0">
                <a:solidFill>
                  <a:srgbClr val="002060"/>
                </a:solidFill>
              </a:rPr>
              <a:t>. 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Обрадово</a:t>
            </a:r>
            <a:r>
              <a:rPr lang="ru-RU" sz="1400" b="1" i="1" dirty="0" smtClean="0">
                <a:solidFill>
                  <a:srgbClr val="002060"/>
                </a:solidFill>
              </a:rPr>
              <a:t> будет сопровождать всю его жизнь, возвращаясь к нему в поэтических строках. </a:t>
            </a:r>
          </a:p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    К.В. Рябенький работал в Вышнем Волочке и в Твери. Профессии были самые разные – грузчик, бетонщик, водитель.</a:t>
            </a:r>
          </a:p>
        </p:txBody>
      </p:sp>
      <p:pic>
        <p:nvPicPr>
          <p:cNvPr id="2050" name="Picture 2" descr="C:\Users\CGB\Desktop\Цнинский-кан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64"/>
            <a:ext cx="1928826" cy="19288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357158" y="478632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Город Вышний Волочёк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714626"/>
            <a:ext cx="3571900" cy="186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      </a:t>
            </a:r>
            <a:r>
              <a:rPr lang="ru-RU" sz="1400" b="1" i="1" dirty="0" smtClean="0">
                <a:solidFill>
                  <a:srgbClr val="002060"/>
                </a:solidFill>
              </a:rPr>
              <a:t>Первая подборка стихов с предисловием поэта Андрея Дементьева появилась в 1967 г. в областной газете «Калининская правда». Печатался в журналах «Наш современник», «Аврора», «Студенческий меридиан», «Русская провинция».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2214561"/>
            <a:ext cx="6143668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7030A0"/>
                </a:solidFill>
                <a:latin typeface="Book Antiqua" pitchFamily="18" charset="0"/>
              </a:rPr>
              <a:t>     </a:t>
            </a:r>
            <a:endParaRPr lang="ru-RU" sz="1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428610"/>
            <a:ext cx="4071966" cy="279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          В 1975 году К. Рябенький принял участие во Всесоюзном совещании молодых писателей в Москве, где был замечен мэтрами -  Сергеем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Викуловым</a:t>
            </a:r>
            <a:r>
              <a:rPr lang="ru-RU" sz="1400" b="1" i="1" dirty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</a:rPr>
              <a:t>и Николаем Тряпкиным. По итогам совещания был издан сборник «Поколение», куда вошла  и первая книга поэта «Колосятся дожди».</a:t>
            </a:r>
          </a:p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          В 1980 г. в издательстве «Современник» вышла вторая книга Константина Рябенького «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Снегириная</a:t>
            </a:r>
            <a:r>
              <a:rPr lang="ru-RU" sz="1400" b="1" i="1" dirty="0" smtClean="0">
                <a:solidFill>
                  <a:srgbClr val="002060"/>
                </a:solidFill>
              </a:rPr>
              <a:t> ветка». В 1989 г. он был принят в члены Союза писателей.</a:t>
            </a:r>
          </a:p>
        </p:txBody>
      </p:sp>
      <p:pic>
        <p:nvPicPr>
          <p:cNvPr id="1026" name="Picture 2" descr="C:\Users\CGB\Desktop\rja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7172"/>
            <a:ext cx="1660375" cy="21431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7358082" y="257175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К.В. Рябенький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3016315"/>
            <a:ext cx="6072198" cy="212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        </a:t>
            </a:r>
            <a:r>
              <a:rPr lang="ru-RU" sz="1400" b="1" i="1" dirty="0" smtClean="0">
                <a:solidFill>
                  <a:srgbClr val="002060"/>
                </a:solidFill>
              </a:rPr>
              <a:t>В 1991 г. Константин Валентинович окончил Высшие литературные курсы при Литературном институте имени А.М. Горького, он – лауреат международного фестиваля «Поющие письмена». Лауреат премии Губернатора Тверской области в номинации «За достижения в области литературы» (2009).</a:t>
            </a:r>
          </a:p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    На стихи Рябенького записано более трех десятков песен. В 2003 г. в содружестве с тверским композитором Львом Тимофеевым был выпущен сборник песен «Соловьиный вечер».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642924"/>
            <a:ext cx="30718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                      </a:t>
            </a:r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Родная кровь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Пой,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Тверца</a:t>
            </a:r>
            <a:r>
              <a:rPr lang="ru-RU" sz="1400" b="1" i="1" dirty="0" smtClean="0">
                <a:solidFill>
                  <a:srgbClr val="00B0F0"/>
                </a:solidFill>
              </a:rPr>
              <a:t>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звени не умолкая,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и качай у берега плоты.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Дед, родную кровь оберегая,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спас меня однажды от беды.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Я тонул в кручёных быстрых водах.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Дед шестом достал меня со дна.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Видно, наша крепкая порода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на земле ещё была нужна.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По домам ещё ребята дремлют,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а меня, конечно, не со зла 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скорая на выдумку деревня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Костей-моряком уж нарекла.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Так осталась жить моя порода.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Над рекой стоит шмелиный гул.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 Каспии давно гуляют воды,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те, в которых я не утонул.</a:t>
            </a:r>
          </a:p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2214561"/>
            <a:ext cx="6143668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7030A0"/>
                </a:solidFill>
                <a:latin typeface="Book Antiqua" pitchFamily="18" charset="0"/>
              </a:rPr>
              <a:t>     </a:t>
            </a:r>
            <a:endParaRPr lang="ru-RU" sz="14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6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642924"/>
            <a:ext cx="6500858" cy="4056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b="1" i="1" dirty="0" smtClean="0">
                <a:solidFill>
                  <a:srgbClr val="002060"/>
                </a:solidFill>
              </a:rPr>
              <a:t>         </a:t>
            </a:r>
            <a:r>
              <a:rPr lang="ru-RU" sz="1400" b="1" i="1" dirty="0" smtClean="0">
                <a:solidFill>
                  <a:srgbClr val="002060"/>
                </a:solidFill>
              </a:rPr>
              <a:t>Творчество К.В. Рябенького пролегло в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есенинско-рубцовском</a:t>
            </a:r>
            <a:r>
              <a:rPr lang="ru-RU" sz="1400" b="1" i="1" dirty="0" smtClean="0">
                <a:solidFill>
                  <a:srgbClr val="002060"/>
                </a:solidFill>
              </a:rPr>
              <a:t> русле русской поэзии. Валерий Редькин писал о поэте: «Константин Рябенький – поэт мягкий, тёплый, гармоничный, лелеющий в своих стихах зёрна добра, сострадания и любви. Для него это высшие нравственные ценности. Сила его таланта заключалась не в эстрадной громкости, не в призывах, не в ярких, необычных образах, а в задушевности, искренности, свежести восприятия. Он находил и утверждал мгновения, ради которых и стоит жить. Мир в его представлении красивый, нежный и хрупкий как цветок».   </a:t>
            </a:r>
          </a:p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           16 апреля 2011 г. Константин Рябенький ушел из жизни. Поэтический дар автора стоит рядом с близкими ему по духу В. Соколовым, Ю. Кузнецовым, Н. Тряпкиным, С.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Викуловым</a:t>
            </a:r>
            <a:r>
              <a:rPr lang="ru-RU" sz="1400" b="1" i="1" dirty="0" smtClean="0">
                <a:solidFill>
                  <a:srgbClr val="002060"/>
                </a:solidFill>
              </a:rPr>
              <a:t> и другими поэтами-почвенниками. Его приверженность к национальным традициям, нравственным ценностям народа-труженика, православной этике и эстетике отразилась в творчестве. Он был носителем крестьянской, мужичьей, народной, неприкрашенной правды.</a:t>
            </a:r>
          </a:p>
          <a:p>
            <a:pPr algn="just">
              <a:lnSpc>
                <a:spcPct val="114000"/>
              </a:lnSpc>
            </a:pPr>
            <a:r>
              <a:rPr lang="ru-RU" sz="1400" b="1" i="1" dirty="0" smtClean="0">
                <a:solidFill>
                  <a:srgbClr val="002060"/>
                </a:solidFill>
              </a:rPr>
              <a:t>          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42924"/>
            <a:ext cx="3071834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Мне лес врачует душу…</a:t>
            </a:r>
          </a:p>
          <a:p>
            <a:endParaRPr lang="ru-RU" sz="1200" dirty="0" smtClean="0">
              <a:solidFill>
                <a:srgbClr val="00B0F0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Брожу по глухомани,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как солнышко, вихраст.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Берёзка – не обманет,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травинка – не предаст.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Здесь под зелёной сенью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я многое пойму.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В лесу я откровенней,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тут хитрость ни к чему.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Я растворяюсь в чаще,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я с ней неразделим.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Тревожно и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щемяще</a:t>
            </a:r>
            <a:endParaRPr lang="ru-RU" sz="1400" b="1" i="1" dirty="0" smtClean="0">
              <a:solidFill>
                <a:srgbClr val="00B0F0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мной светлый лес любим.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Послушаю кукушек,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склонюсь над родником…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Мне лес врачует душу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стоустым языком.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097" name="Picture 1" descr="C:\Users\CGB\Desktop\Рябенький\2025-07-23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428874"/>
            <a:ext cx="1599954" cy="2214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8" name="Picture 2" descr="C:\Users\CGB\Desktop\Рябенький\Березовое зеркал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8"/>
            <a:ext cx="1546786" cy="229521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5984" y="571486"/>
            <a:ext cx="671517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Березовое зеркало : стихи / К. В. Рябенький. - Тверь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Центрпрограммсистем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, 1992. - 94, [2] с. </a:t>
            </a:r>
          </a:p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85725" lvl="1" indent="371475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Книга вышла через четверть века после первой публикации, включает в себя стихотворения, написанные в разные годы. Автор снова подтверждает в ней свою верность поэтическому слову, стремление рассказать о своих и народных делах и заботах, бедах и радостях, тревогах и надеждах. </a:t>
            </a:r>
          </a:p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28992" y="2428874"/>
            <a:ext cx="38576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Затяжное ненастье : стихотворения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 ; художник Е. С.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Скрипников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- Тверь : Тверская жизнь, 1993. - 93, [2] с. </a:t>
            </a:r>
          </a:p>
        </p:txBody>
      </p:sp>
      <p:sp>
        <p:nvSpPr>
          <p:cNvPr id="7" name="TextBox 6"/>
          <p:cNvSpPr txBox="1"/>
          <p:nvPr/>
        </p:nvSpPr>
        <p:spPr>
          <a:xfrm rot="21433365">
            <a:off x="285720" y="2500312"/>
            <a:ext cx="3822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В храме сумрачном свечи горели,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отражаясь в окладах, цвели…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После строгой церковной купели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Константином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меня нарекли.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Крест нательный надели проворно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на послушную шею мою,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чтобы я не разбрасывал зёрна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как попало в родимом краю…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5" y="35718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3571882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     Стихи К. Рябенького звучат как ответная молитва за простых и отзывчивых людей, которая пронизана любовью и верой в их спасение и вечную жизнь.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121" name="Picture 1" descr="C:\Users\CGB\Desktop\Рябенький\Вечерний св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34"/>
            <a:ext cx="1588224" cy="222970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 descr="C:\Users\CGB\Desktop\Рябенький\Соловьиный ому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64"/>
            <a:ext cx="1571636" cy="2185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071670" y="2786064"/>
            <a:ext cx="4286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Соловьиный омут : лирика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Рябенький. - Вышний Волочек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Вышневолоцкая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типография, 2005. - 230 с. </a:t>
            </a:r>
          </a:p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Стихи К.  Рябенького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бередят душу, заставляют сопереживать, страдать и любить вместе с поэтом.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2844" y="714362"/>
            <a:ext cx="4500594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Вечерний свет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- Вышний Волочек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Вышневолоцкая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типография, 2003. - 124, [2] с.</a:t>
            </a: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 стихах поэта - вся палитра лучших человеческих чувств - бескорыстная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доброта, душевное тепло, искренняя чистая любовь, щемящая сердце нежность.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285734"/>
            <a:ext cx="257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Горестно носится чибис…</a:t>
            </a:r>
          </a:p>
          <a:p>
            <a:endParaRPr lang="ru-RU" sz="1400" b="1" i="1" dirty="0" smtClean="0">
              <a:solidFill>
                <a:srgbClr val="00B0F0"/>
              </a:solidFill>
            </a:endParaRP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Горестно носится чибис,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стонет озёрная гладь…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плакать и петь разучились,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 праздники </a:t>
            </a:r>
            <a:r>
              <a:rPr lang="ru-RU" sz="1400" b="1" i="1" dirty="0" err="1" smtClean="0">
                <a:solidFill>
                  <a:srgbClr val="00B0F0"/>
                </a:solidFill>
              </a:rPr>
              <a:t>баско</a:t>
            </a:r>
            <a:r>
              <a:rPr lang="ru-RU" sz="1400" b="1" i="1" dirty="0" smtClean="0">
                <a:solidFill>
                  <a:srgbClr val="00B0F0"/>
                </a:solidFill>
              </a:rPr>
              <a:t> плясать.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Глянь, покосились заборы,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позарастали поля.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Вымрет деревня и скоро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станет ненужной земля.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Были душою богаты.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Пели весной соловьи.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Всё извели супостаты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пришлые, да и свои.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Мы неспроста разучились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холить землицу, ласкать…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Горестно носится чибис,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стонет озёрная гладь.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" name="Picture 3" descr="C:\Users\CGB\Desktop\Рябеньий\исповедь.jpg"/>
          <p:cNvPicPr>
            <a:picLocks noChangeAspect="1" noChangeArrowheads="1"/>
          </p:cNvPicPr>
          <p:nvPr/>
        </p:nvPicPr>
        <p:blipFill>
          <a:blip r:embed="rId3" cstate="print"/>
          <a:srcRect t="792"/>
          <a:stretch>
            <a:fillRect/>
          </a:stretch>
        </p:blipFill>
        <p:spPr bwMode="auto">
          <a:xfrm>
            <a:off x="4429124" y="2500312"/>
            <a:ext cx="1571636" cy="23260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571750"/>
            <a:ext cx="44291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Исповедь : стихотворения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 ; художник А. Кукушкин. - Тверь : Русская провинция, 2000. – 116</a:t>
            </a:r>
            <a:r>
              <a:rPr lang="ru-RU" sz="1600" b="1" i="1" dirty="0" smtClean="0">
                <a:solidFill>
                  <a:srgbClr val="002060"/>
                </a:solidFill>
                <a:cs typeface="Arial" pitchFamily="34" charset="0"/>
              </a:rPr>
              <a:t> с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- (Поэты русской провинции ;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вып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14).  </a:t>
            </a:r>
          </a:p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85725" marR="0" lvl="1" indent="371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85725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146" name="Picture 2" descr="C:\Users\CGB\Desktop\Рябенький\Берег люб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34"/>
            <a:ext cx="1428760" cy="22122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28793" y="571486"/>
            <a:ext cx="435771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Берег любви : избранные стихотворения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- Тверь : Русская провинция, 1995. - 190 с.</a:t>
            </a:r>
          </a:p>
          <a:p>
            <a:pPr marL="0" marR="0" lvl="1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1" indent="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929072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      За сборник стихов «Исповедь» в 2000 г. Константин Рябенький стал лауреатом литературной премии им. М.Е. Салтыкова-Щедрина .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285734"/>
            <a:ext cx="32147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Вот и вернулся я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к чистому небу,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к светлой проточной воде.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Кланяюсь низко деревне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и хлебу,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даже грачу в борозде.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Долго носило меня по просторам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необозримой страны.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Вот потому я и понял не скоро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чувство своей же вины.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Долго несло меня вниз по течению.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 лапах жестокой тоски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Всё же сумел я рассеять затменье,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но побелели виски.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Веря в своё избавление слепо,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я не поддался беде…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Вот и вернулся я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к чистому небу,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к светлой проточной воде.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1500180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        Сборник «Берег любви»  - это работа сложившегося поэта, его стихи вызывают доверие у читателя, волнуют и запоминаются.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169" name="Picture 1" descr="C:\Users\CGB\Desktop\Рябенький\Глоток журавлин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86064"/>
            <a:ext cx="1504803" cy="22145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71670" y="2786064"/>
            <a:ext cx="685804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В. Глоток журавлиного неба : стихи / К</a:t>
            </a:r>
            <a:r>
              <a:rPr lang="ru-RU" sz="1600" b="1" i="1" baseline="0" dirty="0" smtClean="0">
                <a:solidFill>
                  <a:srgbClr val="002060"/>
                </a:solidFill>
                <a:cs typeface="Arial" pitchFamily="34" charset="0"/>
              </a:rPr>
              <a:t>.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Рябенький. - Вышний Волочек : Ванчакова линия, 2008. - 127 с. </a:t>
            </a:r>
          </a:p>
          <a:p>
            <a:pPr marL="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Книга состоит в основном из любовной лирики. Зерна добра, тепла, света, нежности щедро разбросаны по ее страницам. Однако и патриотический мотив выражен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отчетливо: «Я без Родины не значу ровным счётом ничего» – эти строчки из стихотворения 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«Р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оссия», которым открывается книга, передают позицию поэта, его внутреннее состояние.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28794" y="500048"/>
            <a:ext cx="371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Зарубки памяти : стихотворения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Рябенький. - Тверь : Тверская жизнь, 2005. - 431 с. 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</a:b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34246">
            <a:off x="5996225" y="430915"/>
            <a:ext cx="3289937" cy="2333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Сапоги кирзовые и китель,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пять лучей от ордена горят.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Пристальнее, мальчики, смотрите, -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ведь они о многом говорят!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Путь немалый до Берлина пройден, -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из души не вырвать никогда: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чуть правее – и уже не орден –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solidFill>
                  <a:srgbClr val="00B0F0"/>
                </a:solidFill>
              </a:rPr>
              <a:t>красная фанерная звезда…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1357304"/>
            <a:ext cx="3786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      </a:t>
            </a:r>
            <a:r>
              <a:rPr lang="ru-RU" sz="1400" b="1" i="1" dirty="0" smtClean="0">
                <a:solidFill>
                  <a:srgbClr val="002060"/>
                </a:solidFill>
              </a:rPr>
              <a:t>В сборник вошел цикл стихов «Я тоже ранен на войне», посвященный Великой Отечественной войне, фронтовикам.  Многие стихи поэта посвящены отцу-фронтовику, пронизаны глубоким уважением и теплотой.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:\Users\CGB\Desktop\Рябеньий\2025-07-23_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6"/>
            <a:ext cx="1571636" cy="23809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GB\Desktop\Фон презентации для учител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14546" y="2500312"/>
            <a:ext cx="628654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 В. Избранная лирика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 ; вступительная статья В. Редькина ; ответственный за выпуск О. В. Горлов. - Тверь : Триада, 2019. - 32 с. - (Библиотека лирики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Верхневолжья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;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вып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. 1).</a:t>
            </a:r>
          </a:p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Автор обладает чувством образного слова, мелодичностью звука, выразительным ритмом. «Именно поэтому и трогает душу это затейливое кружево слов с повторяющимися мотивами родной избы, реки в зелёных берегах и белой берёзки. Поэзия К. Рябенького свежа и мелодична». - писал В. Редькин.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 descr="C:\Users\CGB\Desktop\Рябенький\2025-07-23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6"/>
            <a:ext cx="1714512" cy="23394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86050" y="714927"/>
            <a:ext cx="485778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Рябенький,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В. Неизбывное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Обрадово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/ К.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В.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Рябенький. - Вышний Волочек :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Вышневолоцкая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типография, 2010. - 96 с.</a:t>
            </a:r>
            <a:endParaRPr lang="ru-RU" sz="1600" b="1" i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1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В книгу вошли стихи, посвященные родной деревне - </a:t>
            </a:r>
            <a:r>
              <a:rPr lang="ru-RU" sz="1400" b="1" i="1" dirty="0" err="1" smtClean="0">
                <a:solidFill>
                  <a:srgbClr val="002060"/>
                </a:solidFill>
                <a:cs typeface="Arial" pitchFamily="34" charset="0"/>
              </a:rPr>
              <a:t>Обрадово</a:t>
            </a:r>
            <a:r>
              <a:rPr lang="ru-RU" sz="1400" b="1" i="1" dirty="0" smtClean="0">
                <a:solidFill>
                  <a:srgbClr val="002060"/>
                </a:solidFill>
                <a:cs typeface="Arial" pitchFamily="34" charset="0"/>
              </a:rPr>
              <a:t> и его жителям. В стихах автор раскрыл свою душу, рассказывая про самое для него святое, самое главное: про бабушку, мать, отца, про свою землю.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8196" name="Picture 4" descr="C:\Users\CGB\Desktop\Рябенький\2025-07-23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14296"/>
            <a:ext cx="1298514" cy="20002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 rot="21358746">
            <a:off x="186485" y="816180"/>
            <a:ext cx="2952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F0"/>
                </a:solidFill>
                <a:cs typeface="Arial" pitchFamily="34" charset="0"/>
              </a:rPr>
              <a:t>Гармошкой вспыхнет радуга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F0"/>
                </a:solidFill>
                <a:cs typeface="Arial" pitchFamily="34" charset="0"/>
              </a:rPr>
              <a:t>В прозрачной синеве…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F0"/>
                </a:solidFill>
                <a:cs typeface="Arial" pitchFamily="34" charset="0"/>
              </a:rPr>
              <a:t>Погладь меня, </a:t>
            </a:r>
            <a:r>
              <a:rPr lang="ru-RU" sz="1600" b="1" i="1" dirty="0" err="1" smtClean="0">
                <a:solidFill>
                  <a:srgbClr val="00B0F0"/>
                </a:solidFill>
                <a:cs typeface="Arial" pitchFamily="34" charset="0"/>
              </a:rPr>
              <a:t>Обрадово</a:t>
            </a:r>
            <a:r>
              <a:rPr lang="ru-RU" sz="1600" b="1" i="1" dirty="0" smtClean="0">
                <a:solidFill>
                  <a:srgbClr val="00B0F0"/>
                </a:solidFill>
                <a:cs typeface="Arial" pitchFamily="34" charset="0"/>
              </a:rPr>
              <a:t>,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B0F0"/>
                </a:solidFill>
                <a:cs typeface="Arial" pitchFamily="34" charset="0"/>
              </a:rPr>
              <a:t>По русой голове…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1734</Words>
  <Application>Microsoft Office PowerPoint</Application>
  <PresentationFormat>Экран (16:9)</PresentationFormat>
  <Paragraphs>162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CGB</dc:creator>
  <cp:lastModifiedBy>ИБО</cp:lastModifiedBy>
  <cp:revision>205</cp:revision>
  <dcterms:created xsi:type="dcterms:W3CDTF">2024-12-28T12:00:54Z</dcterms:created>
  <dcterms:modified xsi:type="dcterms:W3CDTF">2025-09-04T10:12:59Z</dcterms:modified>
</cp:coreProperties>
</file>